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1"/>
    <p:restoredTop sz="96121"/>
  </p:normalViewPr>
  <p:slideViewPr>
    <p:cSldViewPr snapToGrid="0">
      <p:cViewPr varScale="1">
        <p:scale>
          <a:sx n="111" d="100"/>
          <a:sy n="111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FCBDB-46AD-9E77-3213-BF3A8CFFD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FEC3E2-73A8-66BC-2050-DAEFA039F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BD1644-A85C-5E84-2DDA-A6D54B2A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8E31CA-81A8-3C80-6D23-B7F504AE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0E2724-DF40-8085-C613-FC693F5E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49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318E1-8533-4F27-3C1F-BC0EA731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3BBBD8-1B30-6531-AAFE-167392D84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BC9808-8CC7-478B-631A-61546D2A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CB9BBE-8261-3DF9-0965-7E36D9FB4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8A1F83-9C88-0BF1-6F62-1EE260FAE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61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5B7804-6B38-5856-71CC-C743C532B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B0130A-CA66-3968-E0BB-FFAA96FD1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D6D48A-F161-B84E-F774-FE209A8A1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09B0F9-E153-C61F-BA95-B3F72FD25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781E56-F33F-DB28-0F90-601FA671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82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2A3F76-8095-4DD2-F672-D3A56129A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55215E-0D90-2890-F9EA-1CBB3A666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13C7B0-7DCA-6C87-C52B-7F9493B1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430150-1D83-F948-EABB-51741C4A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9B4169-28ED-BB88-282F-A7EAECD4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1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B6F3E-E639-EFBB-6B3D-2D38F5EC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E5FB05-D5AB-3EAF-2469-395C59C27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111E04-AAF5-DFFA-43FC-F6DC00E0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E841EC-D9C4-E18B-50CE-69CC2DE0D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9BEA67-84D6-1CDC-D645-7F72FBB1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97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AF364-4DD7-D3D3-F0AE-5F7CE837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D8B809-9762-40BF-3F38-29890B702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E7A41D-72BB-6998-5150-246D6F770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C4536E-BA2A-DDA7-6D41-6320464DA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374334-41A1-331C-4183-CBB4DBAC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01C2C7-6E99-02A5-9913-3DF31F98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1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26A66-3AB4-5455-8ABB-24065CD6A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5203A4-C7CC-A436-592A-0209BD091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B24B98-BAE6-C9DE-1F3C-0099A1967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2832A1-9CB2-326A-2B8E-491918207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79A2A8B-722D-C223-DA01-4A1ABD164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8C3A512-3193-21F1-6414-0091EFFF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661BC3D-9415-EE32-332B-F68131BF9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09DDFB4-7F3B-183F-DA81-8A0D73BD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12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59003-5C35-2846-A82B-B83C2DEFE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3F3EF68-02F9-4A65-8CD0-2B7E8039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C478E98-C2B3-BC40-BD72-B78DD3CA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B2E10C-B653-671B-261B-37A7D4EB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2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B09780-BF3E-FA53-D5D0-19F9898CD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E5661E1-CA0C-F797-00D0-18038B41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A7A4B61-EC04-FEF5-8BB7-403FD6A8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0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D79FD8-5C01-DA78-52E6-B0BECCFF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81E651-9740-7576-64A6-55232DEED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78ADE6-1E42-D379-73A8-B8DB53AFB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54328B-1627-CA1F-F78D-2C74C75E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74988A-9CA5-78E2-55AD-58D2BAD9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4481DA-5FE1-3912-1ED1-C7A57413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78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58672-340B-9076-6ABF-073C4DA7C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FAD2CEB-5B14-D880-253C-73C2DFC4B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EF51FE-1978-4209-7C6A-9FDF9150F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AABF81-BCF0-5E41-09FD-2D78BD514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0B5575-C3D3-0523-2BBD-C46A8E253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5516B8-90CD-57D1-52F1-7E95A4EF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57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FE8A1-ACC6-66A0-E387-C68FD5541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B79AD6-E032-DF3C-198E-BE5760121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B958C5-4837-1720-5336-99FC640AB0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F1EF-A8AE-C74F-BF86-90F179FFA304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8298E0-ADB6-AEC7-73DB-4EFB72F3E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C1B60B-BFA2-E564-E1A9-3FDCEF74E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39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6.svg"/><Relationship Id="rId4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2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1205FC-AD82-70FB-0EAB-1038A6E95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961" y="5113186"/>
            <a:ext cx="1351263" cy="135126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E445223-11CF-9F84-8C06-C6CD0CCB2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6888" y="5014477"/>
            <a:ext cx="919415" cy="1351263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95139F0-523E-9001-38C7-7B773FB8B6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0784" y="5113186"/>
            <a:ext cx="1056104" cy="1496148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3047165-35DF-0CFE-51F0-110E5EBCF86E}"/>
              </a:ext>
            </a:extLst>
          </p:cNvPr>
          <p:cNvSpPr txBox="1">
            <a:spLocks/>
          </p:cNvSpPr>
          <p:nvPr/>
        </p:nvSpPr>
        <p:spPr>
          <a:xfrm>
            <a:off x="1264357" y="1693333"/>
            <a:ext cx="10058400" cy="36463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  <a:endParaRPr lang="ru-RU" sz="1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«Про100ГИА»</a:t>
            </a:r>
            <a:endParaRPr lang="en-US" sz="12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63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47165-35DF-0CFE-51F0-110E5EBCF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</a:t>
            </a:r>
            <a:b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«Про100ГИА»</a:t>
            </a:r>
            <a:endParaRPr lang="ru-RU" sz="4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93B8AB-0918-4B8A-8FE6-197F8074F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433" y="1625213"/>
            <a:ext cx="10915133" cy="503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Конкурса: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F5DD83-8751-B0D4-4E61-BCE8EE5329A3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2</a:t>
            </a:r>
          </a:p>
        </p:txBody>
      </p:sp>
      <p:pic>
        <p:nvPicPr>
          <p:cNvPr id="5" name="Объект 5">
            <a:extLst>
              <a:ext uri="{FF2B5EF4-FFF2-40B4-BE49-F238E27FC236}">
                <a16:creationId xmlns:a16="http://schemas.microsoft.com/office/drawing/2014/main" id="{FEFF8ADD-19F5-32AE-563D-2E2204D6A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6C6267F-5A11-ABF7-A877-8CF87C90FA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2C35C31-CC9D-D62B-DF89-657978D46675}"/>
              </a:ext>
            </a:extLst>
          </p:cNvPr>
          <p:cNvSpPr txBox="1"/>
          <p:nvPr/>
        </p:nvSpPr>
        <p:spPr>
          <a:xfrm>
            <a:off x="1326203" y="2142996"/>
            <a:ext cx="1022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овышение качества подготовки к государственной итоговой аттестации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155D2D-68FC-AF51-8F09-59A5C7DFA8C8}"/>
              </a:ext>
            </a:extLst>
          </p:cNvPr>
          <p:cNvSpPr txBox="1"/>
          <p:nvPr/>
        </p:nvSpPr>
        <p:spPr>
          <a:xfrm>
            <a:off x="1326203" y="2679673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лучшение результатов сдачи государственной итоговой аттестации обучающимися</a:t>
            </a:r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76EC0913-C26B-6C01-A6A8-BE4B9360F8C1}"/>
              </a:ext>
            </a:extLst>
          </p:cNvPr>
          <p:cNvSpPr txBox="1">
            <a:spLocks/>
          </p:cNvSpPr>
          <p:nvPr/>
        </p:nvSpPr>
        <p:spPr>
          <a:xfrm>
            <a:off x="638433" y="3482702"/>
            <a:ext cx="10915133" cy="50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Конкурса: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64BF73-FAF7-2CA9-1EEE-EAA49A11F28C}"/>
              </a:ext>
            </a:extLst>
          </p:cNvPr>
          <p:cNvSpPr txBox="1"/>
          <p:nvPr/>
        </p:nvSpPr>
        <p:spPr>
          <a:xfrm>
            <a:off x="1393797" y="3984929"/>
            <a:ext cx="10227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аспространение современных практик по формированию предметных и метапредметных компетенций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DAAC11-3A57-E233-679B-3648293212A0}"/>
              </a:ext>
            </a:extLst>
          </p:cNvPr>
          <p:cNvSpPr txBox="1"/>
          <p:nvPr/>
        </p:nvSpPr>
        <p:spPr>
          <a:xfrm>
            <a:off x="1393796" y="4815926"/>
            <a:ext cx="1022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азвитие функциональной грамотности учителей</a:t>
            </a:r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20D091-F8C1-E26A-0322-C9A58B1F2E8F}"/>
              </a:ext>
            </a:extLst>
          </p:cNvPr>
          <p:cNvSpPr txBox="1"/>
          <p:nvPr/>
        </p:nvSpPr>
        <p:spPr>
          <a:xfrm>
            <a:off x="1393796" y="5354649"/>
            <a:ext cx="102273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одействие обмену опытом и современными практиками преподавания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68DBA5-0155-EFA6-6E1E-8A6D7BBA3D4D}"/>
              </a:ext>
            </a:extLst>
          </p:cNvPr>
          <p:cNvSpPr txBox="1"/>
          <p:nvPr/>
        </p:nvSpPr>
        <p:spPr>
          <a:xfrm>
            <a:off x="1393796" y="5877983"/>
            <a:ext cx="1022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профессиональных компетенций учителей</a:t>
            </a:r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извлечение 22"/>
          <p:cNvSpPr/>
          <p:nvPr/>
        </p:nvSpPr>
        <p:spPr>
          <a:xfrm rot="5400000">
            <a:off x="988964" y="2231340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извлечение 23"/>
          <p:cNvSpPr/>
          <p:nvPr/>
        </p:nvSpPr>
        <p:spPr>
          <a:xfrm rot="5400000">
            <a:off x="988964" y="2811167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извлечение 25"/>
          <p:cNvSpPr/>
          <p:nvPr/>
        </p:nvSpPr>
        <p:spPr>
          <a:xfrm rot="5400000">
            <a:off x="1009122" y="4083926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извлечение 27"/>
          <p:cNvSpPr/>
          <p:nvPr/>
        </p:nvSpPr>
        <p:spPr>
          <a:xfrm rot="5400000">
            <a:off x="1009122" y="4897424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извлечение 33"/>
          <p:cNvSpPr/>
          <p:nvPr/>
        </p:nvSpPr>
        <p:spPr>
          <a:xfrm rot="5400000">
            <a:off x="1015237" y="5428453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извлечение 34"/>
          <p:cNvSpPr/>
          <p:nvPr/>
        </p:nvSpPr>
        <p:spPr>
          <a:xfrm rot="5400000">
            <a:off x="1009122" y="5993275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63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51AC57-9AC4-9598-63DC-0AF243F5B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814" y="221690"/>
            <a:ext cx="6346371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«Про100ГИА»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F564004-926B-16E3-25F2-D1A6D8A7F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F7C0C404-60A5-3D9D-D094-50957C969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DD6BEE-1D92-8DA0-09B8-57C359806D6E}"/>
              </a:ext>
            </a:extLst>
          </p:cNvPr>
          <p:cNvSpPr txBox="1"/>
          <p:nvPr/>
        </p:nvSpPr>
        <p:spPr>
          <a:xfrm>
            <a:off x="890355" y="1570050"/>
            <a:ext cx="10411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«Про100ГИА» – это возможность: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921ABE-63F3-DA8D-73CF-76B76674F4C8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3</a:t>
            </a:r>
          </a:p>
        </p:txBody>
      </p:sp>
      <p:pic>
        <p:nvPicPr>
          <p:cNvPr id="14" name="Рисунок 13" descr="Студенты в аудитории с поднятыми руками перед учителем">
            <a:extLst>
              <a:ext uri="{FF2B5EF4-FFF2-40B4-BE49-F238E27FC236}">
                <a16:creationId xmlns:a16="http://schemas.microsoft.com/office/drawing/2014/main" id="{662F59FC-21BD-059A-830C-BA0B21C08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9302" y="2457563"/>
            <a:ext cx="2574265" cy="17522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ADE2881-62B3-5B9A-C2EC-525CFCA96397}"/>
              </a:ext>
            </a:extLst>
          </p:cNvPr>
          <p:cNvSpPr txBox="1"/>
          <p:nvPr/>
        </p:nvSpPr>
        <p:spPr>
          <a:xfrm>
            <a:off x="638433" y="2332661"/>
            <a:ext cx="10176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поделиться </a:t>
            </a:r>
            <a:r>
              <a:rPr lang="ru-RU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своими уникальными наработками и приемами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подготовке обучающихся к определенному типу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заданий государственной итоговой аттестации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30A6D-FEEE-2437-B5F0-A386FABD0161}"/>
              </a:ext>
            </a:extLst>
          </p:cNvPr>
          <p:cNvSpPr txBox="1"/>
          <p:nvPr/>
        </p:nvSpPr>
        <p:spPr>
          <a:xfrm>
            <a:off x="638433" y="4318398"/>
            <a:ext cx="6673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пролонгировать на год свой сертификат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тренинга в формате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ЕГЭ,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сданного на высокий или экспертный уровень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 descr="Ребенок пишет 100% на доске">
            <a:extLst>
              <a:ext uri="{FF2B5EF4-FFF2-40B4-BE49-F238E27FC236}">
                <a16:creationId xmlns:a16="http://schemas.microsoft.com/office/drawing/2014/main" id="{F31E571F-A476-D40E-8614-3395739082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2169" y="4447709"/>
            <a:ext cx="2574265" cy="17145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41" y="2457563"/>
            <a:ext cx="323116" cy="3596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41" y="4435532"/>
            <a:ext cx="323116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34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86EEEC-3E24-2FD8-2FDC-BE09832AB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3762"/>
            <a:ext cx="10515600" cy="4384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состоит из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туров:</a:t>
            </a:r>
          </a:p>
        </p:txBody>
      </p:sp>
      <p:pic>
        <p:nvPicPr>
          <p:cNvPr id="4" name="Объект 5">
            <a:extLst>
              <a:ext uri="{FF2B5EF4-FFF2-40B4-BE49-F238E27FC236}">
                <a16:creationId xmlns:a16="http://schemas.microsoft.com/office/drawing/2014/main" id="{0203A96C-5C3D-EECF-78B0-21E3313EF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A176FAF-1518-AD57-AB20-07951EB01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954CA3-DAC0-ED52-77F1-09D6103AC051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EB9F4398-3D22-0559-3BF0-C9D50D7ECDAC}"/>
              </a:ext>
            </a:extLst>
          </p:cNvPr>
          <p:cNvSpPr txBox="1">
            <a:spLocks/>
          </p:cNvSpPr>
          <p:nvPr/>
        </p:nvSpPr>
        <p:spPr>
          <a:xfrm>
            <a:off x="2922814" y="221690"/>
            <a:ext cx="63463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 когда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 </a:t>
            </a:r>
          </a:p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«Про100ГИА»?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707CE7-9741-BACD-BBC5-56710E9A3DDF}"/>
              </a:ext>
            </a:extLst>
          </p:cNvPr>
          <p:cNvSpPr txBox="1"/>
          <p:nvPr/>
        </p:nvSpPr>
        <p:spPr>
          <a:xfrm>
            <a:off x="838198" y="3502761"/>
            <a:ext cx="4140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 </a:t>
            </a:r>
          </a:p>
          <a:p>
            <a:pPr algn="ctr"/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r>
              <a:rPr lang="ru-RU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.10.2023 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ru-RU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.12.2023 </a:t>
            </a:r>
            <a:endParaRPr lang="ru-RU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дистанционном формате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D06677B5-C8A2-9525-89EB-CB771090A742}"/>
              </a:ext>
            </a:extLst>
          </p:cNvPr>
          <p:cNvSpPr/>
          <p:nvPr/>
        </p:nvSpPr>
        <p:spPr>
          <a:xfrm>
            <a:off x="838199" y="2741311"/>
            <a:ext cx="4140201" cy="6876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тборочный тур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 descr="Монитор со сплошной заливкой">
            <a:extLst>
              <a:ext uri="{FF2B5EF4-FFF2-40B4-BE49-F238E27FC236}">
                <a16:creationId xmlns:a16="http://schemas.microsoft.com/office/drawing/2014/main" id="{963D78AD-E89A-7593-9344-7B67F56F8C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312775" y="2773234"/>
            <a:ext cx="665624" cy="665624"/>
          </a:xfrm>
          <a:prstGeom prst="rect">
            <a:avLst/>
          </a:prstGeom>
        </p:spPr>
      </p:pic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2D38CBF9-F25B-939D-506D-89593D498CFA}"/>
              </a:ext>
            </a:extLst>
          </p:cNvPr>
          <p:cNvSpPr/>
          <p:nvPr/>
        </p:nvSpPr>
        <p:spPr>
          <a:xfrm>
            <a:off x="7213599" y="2741310"/>
            <a:ext cx="4140201" cy="6876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Финальный </a:t>
            </a:r>
            <a:r>
              <a:rPr lang="ru-RU" sz="28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Банк со сплошной заливкой">
            <a:extLst>
              <a:ext uri="{FF2B5EF4-FFF2-40B4-BE49-F238E27FC236}">
                <a16:creationId xmlns:a16="http://schemas.microsoft.com/office/drawing/2014/main" id="{D4F100A4-72D4-3683-A744-C8C9D16456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0636456" y="2699187"/>
            <a:ext cx="702829" cy="70282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3B0EC6F-DC37-85BC-7053-F2399C9FCCD7}"/>
              </a:ext>
            </a:extLst>
          </p:cNvPr>
          <p:cNvSpPr txBox="1"/>
          <p:nvPr/>
        </p:nvSpPr>
        <p:spPr>
          <a:xfrm>
            <a:off x="7199084" y="3497814"/>
            <a:ext cx="4140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 </a:t>
            </a:r>
          </a:p>
          <a:p>
            <a:pPr algn="ctr"/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ru-RU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.12.2023 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.01.2024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базе МЦКО </a:t>
            </a:r>
          </a:p>
        </p:txBody>
      </p:sp>
      <p:sp>
        <p:nvSpPr>
          <p:cNvPr id="24" name="Объект 2">
            <a:extLst>
              <a:ext uri="{FF2B5EF4-FFF2-40B4-BE49-F238E27FC236}">
                <a16:creationId xmlns:a16="http://schemas.microsoft.com/office/drawing/2014/main" id="{45B054C4-9071-CCCF-FF93-AC7BCB3AB2BC}"/>
              </a:ext>
            </a:extLst>
          </p:cNvPr>
          <p:cNvSpPr txBox="1">
            <a:spLocks/>
          </p:cNvSpPr>
          <p:nvPr/>
        </p:nvSpPr>
        <p:spPr>
          <a:xfrm>
            <a:off x="838200" y="4740260"/>
            <a:ext cx="10515600" cy="438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Торжественная церемония награждения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финалистов и призеров состоится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январе 2024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МЦКО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извлечение 10"/>
          <p:cNvSpPr/>
          <p:nvPr/>
        </p:nvSpPr>
        <p:spPr>
          <a:xfrm rot="5400000">
            <a:off x="5906015" y="2643531"/>
            <a:ext cx="436413" cy="846667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90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5">
            <a:extLst>
              <a:ext uri="{FF2B5EF4-FFF2-40B4-BE49-F238E27FC236}">
                <a16:creationId xmlns:a16="http://schemas.microsoft.com/office/drawing/2014/main" id="{0203A96C-5C3D-EECF-78B0-21E3313EF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F80C7B1-479A-15E6-F4D4-A103D3900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37BF79C-BBE7-6A02-41DA-97A7556AD9EB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3521A113-CEC2-FB34-ED28-8456F521008C}"/>
              </a:ext>
            </a:extLst>
          </p:cNvPr>
          <p:cNvSpPr txBox="1">
            <a:spLocks/>
          </p:cNvSpPr>
          <p:nvPr/>
        </p:nvSpPr>
        <p:spPr>
          <a:xfrm>
            <a:off x="2922814" y="221690"/>
            <a:ext cx="63463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необходимо для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«Про100ГИА»?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A5F454-8476-A585-E348-326BC7EFFE7D}"/>
              </a:ext>
            </a:extLst>
          </p:cNvPr>
          <p:cNvSpPr txBox="1"/>
          <p:nvPr/>
        </p:nvSpPr>
        <p:spPr>
          <a:xfrm>
            <a:off x="982317" y="1718663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Своевременно 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заполнить заявку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участие на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страничке Конкурса на сайте МЦКО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FC7392-256A-7A67-880D-3933E0E7290F}"/>
              </a:ext>
            </a:extLst>
          </p:cNvPr>
          <p:cNvSpPr txBox="1"/>
          <p:nvPr/>
        </p:nvSpPr>
        <p:spPr>
          <a:xfrm>
            <a:off x="982317" y="2516431"/>
            <a:ext cx="102273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Подготовить видеоролик 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длительностью 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3 до 5 минут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котором конкурсантом продемонстрированы уникальные наработки и приемы по подготовке обучающихся к определенному типу заданий государственной итоговой аттестации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7C05DB-2D5A-B065-96D7-66888FEF0B8C}"/>
              </a:ext>
            </a:extLst>
          </p:cNvPr>
          <p:cNvSpPr txBox="1"/>
          <p:nvPr/>
        </p:nvSpPr>
        <p:spPr>
          <a:xfrm>
            <a:off x="982317" y="4018127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указанный срок </a:t>
            </a:r>
            <a:r>
              <a:rPr lang="ru-RU" sz="23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агрузить видеоролик в облачное хранилище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требованиям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116DE2-03E8-DF5A-DEC9-CD4A0D06255A}"/>
              </a:ext>
            </a:extLst>
          </p:cNvPr>
          <p:cNvSpPr txBox="1"/>
          <p:nvPr/>
        </p:nvSpPr>
        <p:spPr>
          <a:xfrm>
            <a:off x="1008717" y="4818346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Следить за информацией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страничке Конкурса на сайте МЦКО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страничке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Конкурса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социальной сети </a:t>
            </a:r>
            <a:r>
              <a:rPr lang="ru-RU" sz="2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Вконтакте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EEB37422-1AF9-7A50-8978-76BC804B90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2696" y="5756236"/>
            <a:ext cx="3158091" cy="774672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AF9DD7D-DA76-7472-4EC2-963B88C383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909" y="5571520"/>
            <a:ext cx="1169787" cy="124289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3C1A597-CD50-397C-7CBA-600CDF8C983C}"/>
              </a:ext>
            </a:extLst>
          </p:cNvPr>
          <p:cNvSpPr txBox="1"/>
          <p:nvPr/>
        </p:nvSpPr>
        <p:spPr>
          <a:xfrm>
            <a:off x="6257344" y="5917481"/>
            <a:ext cx="32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pro100gia@mcko.ru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Рисунок 23" descr="Конверт со сплошной заливкой">
            <a:extLst>
              <a:ext uri="{FF2B5EF4-FFF2-40B4-BE49-F238E27FC236}">
                <a16:creationId xmlns:a16="http://schemas.microsoft.com/office/drawing/2014/main" id="{48DEFC1F-629C-528C-D7A1-D5869904E3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393378" y="5782884"/>
            <a:ext cx="721375" cy="721375"/>
          </a:xfrm>
          <a:prstGeom prst="rect">
            <a:avLst/>
          </a:prstGeom>
        </p:spPr>
      </p:pic>
      <p:sp>
        <p:nvSpPr>
          <p:cNvPr id="23" name="Блок-схема: извлечение 22"/>
          <p:cNvSpPr/>
          <p:nvPr/>
        </p:nvSpPr>
        <p:spPr>
          <a:xfrm rot="5400000">
            <a:off x="521118" y="1801691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извлечение 25"/>
          <p:cNvSpPr/>
          <p:nvPr/>
        </p:nvSpPr>
        <p:spPr>
          <a:xfrm rot="5400000">
            <a:off x="560915" y="2638049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извлечение 27"/>
          <p:cNvSpPr/>
          <p:nvPr/>
        </p:nvSpPr>
        <p:spPr>
          <a:xfrm rot="5400000">
            <a:off x="521118" y="4128013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извлечение 28"/>
          <p:cNvSpPr/>
          <p:nvPr/>
        </p:nvSpPr>
        <p:spPr>
          <a:xfrm rot="5400000">
            <a:off x="541158" y="4968651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5050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217</Words>
  <Application>Microsoft Office PowerPoint</Application>
  <PresentationFormat>Широкоэкранный</PresentationFormat>
  <Paragraphs>42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Цели и задачи  Конкурса «Про100ГИА»</vt:lpstr>
      <vt:lpstr>Конкурс «Про100ГИА»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mac</dc:creator>
  <cp:lastModifiedBy>Майя</cp:lastModifiedBy>
  <cp:revision>16</cp:revision>
  <dcterms:created xsi:type="dcterms:W3CDTF">2023-01-09T11:02:17Z</dcterms:created>
  <dcterms:modified xsi:type="dcterms:W3CDTF">2023-09-22T06:12:23Z</dcterms:modified>
</cp:coreProperties>
</file>